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4" r:id="rId5"/>
    <p:sldId id="260" r:id="rId6"/>
    <p:sldId id="262" r:id="rId7"/>
    <p:sldId id="263" r:id="rId8"/>
    <p:sldId id="258" r:id="rId9"/>
    <p:sldId id="257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E0A178-EE05-4E6B-8C14-23A73596479A}" type="datetimeFigureOut">
              <a:rPr lang="hu-HU" smtClean="0"/>
              <a:t>2017.06.21.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D5D56D-5D84-4170-A2B8-4F0536C5515B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Június 21.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Minek a Napja? – Rejtvény</a:t>
            </a:r>
          </a:p>
          <a:p>
            <a:endParaRPr lang="hu-HU" dirty="0"/>
          </a:p>
          <a:p>
            <a:r>
              <a:rPr lang="hu-HU" dirty="0" smtClean="0"/>
              <a:t>Válaszold meg az alábbi kérdéseket, és keresd meg a kapcsolatot a válaszok között! Így megkapod, minek a napját ünnepeljük június 21-én.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27" y="278222"/>
            <a:ext cx="998465" cy="153270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8333302" y="1332773"/>
            <a:ext cx="75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B0F0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QUIZ</a:t>
            </a:r>
            <a:endParaRPr lang="hu-HU" sz="1400" dirty="0">
              <a:solidFill>
                <a:srgbClr val="00B0F0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697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Minek az istene volt az egyiptomi főisten, Ré?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132012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66481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Melyik felfedezése tette </a:t>
            </a:r>
            <a:r>
              <a:rPr lang="hu-HU" dirty="0"/>
              <a:t>a </a:t>
            </a:r>
            <a:r>
              <a:rPr lang="hu-HU" dirty="0" err="1"/>
              <a:t>Toruńban</a:t>
            </a:r>
            <a:r>
              <a:rPr lang="hu-HU" dirty="0"/>
              <a:t> </a:t>
            </a:r>
            <a:r>
              <a:rPr lang="hu-HU" dirty="0" smtClean="0"/>
              <a:t>született 15. századi lengyel csillagászt közismertté?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86527"/>
            <a:ext cx="4181690" cy="48736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88" y="5733256"/>
            <a:ext cx="2618691" cy="83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0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jelöli ki a Ráktérítő és a Baktérítő szélességi körét?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252461" cy="3701777"/>
          </a:xfrm>
        </p:spPr>
      </p:pic>
    </p:spTree>
    <p:extLst>
      <p:ext uri="{BB962C8B-B14F-4D97-AF65-F5344CB8AC3E}">
        <p14:creationId xmlns:p14="http://schemas.microsoft.com/office/powerpoint/2010/main" val="234415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Melyik az egyetlen olyan „fúziós erőmű”, aminek az energiáját már évezredek óta hasznosítani tudjuk?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467600" cy="3393090"/>
          </a:xfrm>
        </p:spPr>
      </p:pic>
    </p:spTree>
    <p:extLst>
      <p:ext uri="{BB962C8B-B14F-4D97-AF65-F5344CB8AC3E}">
        <p14:creationId xmlns:p14="http://schemas.microsoft.com/office/powerpoint/2010/main" val="599712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Melyik növényünk olaját használjuk a leggyakrabban étkezésre?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3387"/>
            <a:ext cx="7467600" cy="4667250"/>
          </a:xfrm>
        </p:spPr>
      </p:pic>
    </p:spTree>
    <p:extLst>
      <p:ext uri="{BB962C8B-B14F-4D97-AF65-F5344CB8AC3E}">
        <p14:creationId xmlns:p14="http://schemas.microsoft.com/office/powerpoint/2010/main" val="307377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0226"/>
          </a:xfrm>
        </p:spPr>
        <p:txBody>
          <a:bodyPr>
            <a:normAutofit/>
          </a:bodyPr>
          <a:lstStyle/>
          <a:p>
            <a:r>
              <a:rPr lang="hu-HU" dirty="0" smtClean="0"/>
              <a:t>Melyik az a 300 000 km/s sebességgel mozgó részecske amelyik 8,3 perc alatt tesz meg tesz meg egy </a:t>
            </a:r>
            <a:r>
              <a:rPr lang="hu-HU" dirty="0"/>
              <a:t>149 600 </a:t>
            </a:r>
            <a:r>
              <a:rPr lang="hu-HU" dirty="0" smtClean="0"/>
              <a:t>000 km-es távolságot?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2834481"/>
            <a:ext cx="4102100" cy="3009900"/>
          </a:xfrm>
        </p:spPr>
      </p:pic>
    </p:spTree>
    <p:extLst>
      <p:ext uri="{BB962C8B-B14F-4D97-AF65-F5344CB8AC3E}">
        <p14:creationId xmlns:p14="http://schemas.microsoft.com/office/powerpoint/2010/main" val="174502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Melyik országban történt a Csernobil utáni legsúlyosabb atomkatasztrófa? (2011.)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t="22091" r="4208" b="22241"/>
          <a:stretch/>
        </p:blipFill>
        <p:spPr>
          <a:xfrm>
            <a:off x="7684654" y="5566930"/>
            <a:ext cx="1459345" cy="881294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" y="1600200"/>
            <a:ext cx="7310437" cy="4873625"/>
          </a:xfrm>
        </p:spPr>
      </p:pic>
      <p:sp>
        <p:nvSpPr>
          <p:cNvPr id="6" name="Szövegdoboz 5"/>
          <p:cNvSpPr txBox="1"/>
          <p:nvPr/>
        </p:nvSpPr>
        <p:spPr>
          <a:xfrm>
            <a:off x="4499992" y="6453087"/>
            <a:ext cx="42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Segédkérdés: „minek az országában”?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933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építette a Versailles-i kastélyt?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8971"/>
            <a:ext cx="7467600" cy="4216082"/>
          </a:xfrm>
        </p:spPr>
      </p:pic>
    </p:spTree>
    <p:extLst>
      <p:ext uri="{BB962C8B-B14F-4D97-AF65-F5344CB8AC3E}">
        <p14:creationId xmlns:p14="http://schemas.microsoft.com/office/powerpoint/2010/main" val="196372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138</Words>
  <Application>Microsoft Office PowerPoint</Application>
  <PresentationFormat>Diavetítés a képernyőre (4:3 oldalarány)</PresentationFormat>
  <Paragraphs>14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Loggia</vt:lpstr>
      <vt:lpstr>Június 21.</vt:lpstr>
      <vt:lpstr>Minek az istene volt az egyiptomi főisten, Ré?</vt:lpstr>
      <vt:lpstr>Melyik felfedezése tette a Toruńban született 15. századi lengyel csillagászt közismertté?</vt:lpstr>
      <vt:lpstr>Mi jelöli ki a Ráktérítő és a Baktérítő szélességi körét?</vt:lpstr>
      <vt:lpstr>Melyik az egyetlen olyan „fúziós erőmű”, aminek az energiáját már évezredek óta hasznosítani tudjuk?</vt:lpstr>
      <vt:lpstr>Melyik növényünk olaját használjuk a leggyakrabban étkezésre?</vt:lpstr>
      <vt:lpstr>Melyik az a 300 000 km/s sebességgel mozgó részecske amelyik 8,3 perc alatt tesz meg tesz meg egy 149 600 000 km-es távolságot?</vt:lpstr>
      <vt:lpstr>Melyik országban történt a Csernobil utáni legsúlyosabb atomkatasztrófa? (2011.)</vt:lpstr>
      <vt:lpstr>Ki építette a Versailles-i kastélyt?</vt:lpstr>
    </vt:vector>
  </TitlesOfParts>
  <Company>KD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Június 21.</dc:title>
  <dc:creator>Tegzes Mária</dc:creator>
  <cp:lastModifiedBy>Tegzes Mária</cp:lastModifiedBy>
  <cp:revision>5</cp:revision>
  <dcterms:created xsi:type="dcterms:W3CDTF">2017-06-21T08:23:17Z</dcterms:created>
  <dcterms:modified xsi:type="dcterms:W3CDTF">2017-06-21T09:06:10Z</dcterms:modified>
</cp:coreProperties>
</file>